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901" y="7643850"/>
            <a:ext cx="7350785" cy="1315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465" y="2773361"/>
            <a:ext cx="4936309" cy="16544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5956" y="1006493"/>
            <a:ext cx="9508437" cy="8336220"/>
            <a:chOff x="6825956" y="1006493"/>
            <a:chExt cx="9508437" cy="8336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5956" y="1006493"/>
              <a:ext cx="9508437" cy="83362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84" y="1360667"/>
            <a:ext cx="1204348" cy="465316"/>
            <a:chOff x="781484" y="1360667"/>
            <a:chExt cx="1204348" cy="465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1360667"/>
              <a:ext cx="1204348" cy="465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8631" y="1360667"/>
            <a:ext cx="3066999" cy="8451121"/>
            <a:chOff x="2338631" y="1360667"/>
            <a:chExt cx="3066999" cy="8451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8631" y="1360667"/>
              <a:ext cx="3066999" cy="8451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6327" y="2716008"/>
            <a:ext cx="6911006" cy="1304090"/>
            <a:chOff x="9386327" y="2716008"/>
            <a:chExt cx="6911006" cy="1304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6327" y="2716008"/>
              <a:ext cx="6911006" cy="13040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8454" y="3045912"/>
            <a:ext cx="3556766" cy="693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6134" y="3103053"/>
            <a:ext cx="1402497" cy="779885"/>
            <a:chOff x="936134" y="3103053"/>
            <a:chExt cx="1402497" cy="779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134" y="3103053"/>
              <a:ext cx="1402497" cy="7798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2921" y="683462"/>
            <a:ext cx="3975531" cy="698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33574" y="1782104"/>
            <a:ext cx="4317119" cy="3836164"/>
            <a:chOff x="3133574" y="1782104"/>
            <a:chExt cx="4317119" cy="38361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3574" y="1782104"/>
              <a:ext cx="4317119" cy="38361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3914" y="4780047"/>
            <a:ext cx="9821973" cy="36689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25210" y="5997431"/>
            <a:ext cx="4517647" cy="3733960"/>
            <a:chOff x="3025210" y="5997431"/>
            <a:chExt cx="4517647" cy="37339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5210" y="5997431"/>
              <a:ext cx="4517647" cy="3733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0538" y="7538220"/>
            <a:ext cx="2033689" cy="581259"/>
            <a:chOff x="620538" y="7538220"/>
            <a:chExt cx="2033689" cy="5812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538" y="7538220"/>
              <a:ext cx="2033689" cy="581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8808" y="1286026"/>
            <a:ext cx="9480793" cy="8335032"/>
            <a:chOff x="6878808" y="1286026"/>
            <a:chExt cx="9480793" cy="8335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8808" y="1286026"/>
              <a:ext cx="9480793" cy="83350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484" y="1409168"/>
            <a:ext cx="1054349" cy="1000173"/>
            <a:chOff x="781484" y="1409168"/>
            <a:chExt cx="1054349" cy="1000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1409168"/>
              <a:ext cx="1054349" cy="1000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8020" y="309629"/>
            <a:ext cx="294807" cy="3051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8631" y="1360667"/>
            <a:ext cx="3066999" cy="8451121"/>
            <a:chOff x="2338631" y="1360667"/>
            <a:chExt cx="3066999" cy="8451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8631" y="1360667"/>
              <a:ext cx="3066999" cy="8451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8020" y="309629"/>
            <a:ext cx="294807" cy="305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47840" y="2716008"/>
            <a:ext cx="6911006" cy="1304090"/>
            <a:chOff x="8847840" y="2716008"/>
            <a:chExt cx="6911006" cy="1304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7840" y="2716008"/>
              <a:ext cx="6911006" cy="13040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3335" y="3045687"/>
            <a:ext cx="3322937" cy="684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1422" y="1715835"/>
            <a:ext cx="1054349" cy="1000173"/>
            <a:chOff x="491422" y="1715835"/>
            <a:chExt cx="1054349" cy="10001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422" y="1715835"/>
              <a:ext cx="1054349" cy="10001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4640" y="4886840"/>
            <a:ext cx="9891917" cy="37063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921" y="683462"/>
            <a:ext cx="3975531" cy="6987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692" y="4948745"/>
            <a:ext cx="7781066" cy="4474607"/>
            <a:chOff x="270692" y="4948745"/>
            <a:chExt cx="7781066" cy="4474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692" y="4948745"/>
              <a:ext cx="7781066" cy="4474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0356" y="5344297"/>
            <a:ext cx="2033689" cy="581259"/>
            <a:chOff x="500356" y="5344297"/>
            <a:chExt cx="2033689" cy="5812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356" y="5344297"/>
              <a:ext cx="2033689" cy="5812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422" y="3102829"/>
            <a:ext cx="7132107" cy="1334571"/>
            <a:chOff x="491422" y="3102829"/>
            <a:chExt cx="7132107" cy="1334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422" y="3102829"/>
              <a:ext cx="7132107" cy="133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146" y="1267242"/>
            <a:ext cx="1711699" cy="1751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82" y="4210323"/>
            <a:ext cx="1557075" cy="35714"/>
            <a:chOff x="985782" y="4210323"/>
            <a:chExt cx="1557075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82" y="4210323"/>
              <a:ext cx="1557075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869" y="2777232"/>
            <a:ext cx="8481892" cy="3964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4316"/>
            <a:ext cx="18285714" cy="10310030"/>
            <a:chOff x="0" y="-24316"/>
            <a:chExt cx="18285714" cy="103100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4316"/>
              <a:ext cx="18285714" cy="103100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00" y="74922"/>
            <a:ext cx="1182177" cy="6121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7259" y="1202240"/>
            <a:ext cx="3947963" cy="905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0605" y="4012101"/>
            <a:ext cx="14010626" cy="19168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57096" y="2886236"/>
            <a:ext cx="14224911" cy="6067535"/>
            <a:chOff x="2057096" y="2886236"/>
            <a:chExt cx="14224911" cy="6067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096" y="2886236"/>
              <a:ext cx="14224911" cy="60675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00" y="74922"/>
            <a:ext cx="1182177" cy="6121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7124" y="309629"/>
            <a:ext cx="299312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0301" y="5191949"/>
            <a:ext cx="13966757" cy="24182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6747" y="3295807"/>
            <a:ext cx="4978664" cy="1422976"/>
            <a:chOff x="6706747" y="3295807"/>
            <a:chExt cx="4978664" cy="1422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6747" y="3295807"/>
              <a:ext cx="4978664" cy="1422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58" y="1202240"/>
            <a:ext cx="7905734" cy="9051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9732" y="2211487"/>
            <a:ext cx="5170729" cy="7756093"/>
            <a:chOff x="9759732" y="2211487"/>
            <a:chExt cx="5170729" cy="7756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732" y="2211487"/>
              <a:ext cx="5170729" cy="7756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200" y="74922"/>
            <a:ext cx="1182177" cy="6121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5325" y="5649569"/>
            <a:ext cx="3685107" cy="3685107"/>
            <a:chOff x="7625325" y="5649569"/>
            <a:chExt cx="3685107" cy="3685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7625325" y="5649569"/>
              <a:ext cx="3685107" cy="3685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8395" y="3310852"/>
            <a:ext cx="3683538" cy="3683538"/>
            <a:chOff x="8998395" y="3310852"/>
            <a:chExt cx="3683538" cy="36835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998395" y="3310852"/>
              <a:ext cx="3683538" cy="3683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52255" y="3309284"/>
            <a:ext cx="3686675" cy="3686675"/>
            <a:chOff x="6252255" y="3309284"/>
            <a:chExt cx="3686675" cy="3686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252255" y="3309284"/>
              <a:ext cx="3686675" cy="3686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20711" y="5648000"/>
            <a:ext cx="3686675" cy="3686675"/>
            <a:chOff x="4920711" y="5648000"/>
            <a:chExt cx="3686675" cy="36866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920711" y="5648000"/>
              <a:ext cx="3686675" cy="3686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54554" y="3310852"/>
            <a:ext cx="3686675" cy="3686675"/>
            <a:chOff x="3354554" y="3310852"/>
            <a:chExt cx="3686675" cy="36866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3354554" y="3310852"/>
              <a:ext cx="3686675" cy="368667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12074" y="4708059"/>
            <a:ext cx="1801144" cy="9739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9922" y="4659351"/>
            <a:ext cx="3372344" cy="9834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9433" y="7056963"/>
            <a:ext cx="2773725" cy="9834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0505" y="7037592"/>
            <a:ext cx="1801144" cy="9739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9928" y="4698092"/>
            <a:ext cx="2244582" cy="9834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43812" y="1202240"/>
            <a:ext cx="6564392" cy="905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146" y="1267242"/>
            <a:ext cx="1740270" cy="1751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384" y="2777232"/>
            <a:ext cx="7661948" cy="5211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70" y="4205561"/>
            <a:ext cx="1604718" cy="35714"/>
            <a:chOff x="985770" y="4205561"/>
            <a:chExt cx="1604718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70" y="4205561"/>
              <a:ext cx="1604718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280" y="74922"/>
            <a:ext cx="1237082" cy="5426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008" y="635184"/>
            <a:ext cx="16722746" cy="21429"/>
            <a:chOff x="791008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008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8547" y="1202240"/>
            <a:ext cx="4968106" cy="905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2317" y="2869360"/>
            <a:ext cx="16711913" cy="6643169"/>
            <a:chOff x="792317" y="2869360"/>
            <a:chExt cx="16711913" cy="6643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317" y="2869360"/>
              <a:ext cx="16711913" cy="6643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84" y="2886808"/>
            <a:ext cx="16722746" cy="6625721"/>
            <a:chOff x="781484" y="2886808"/>
            <a:chExt cx="16722746" cy="6625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484" y="2886808"/>
              <a:ext cx="16722746" cy="6625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512" y="2773361"/>
            <a:ext cx="2223119" cy="1654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70" y="4214364"/>
            <a:ext cx="1611645" cy="35714"/>
            <a:chOff x="985770" y="4214364"/>
            <a:chExt cx="1611645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70" y="4214364"/>
              <a:ext cx="1611645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287" y="4539658"/>
            <a:ext cx="2966554" cy="39630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604" y="74922"/>
            <a:ext cx="1267091" cy="610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7984" y="4393421"/>
            <a:ext cx="7358944" cy="44948"/>
            <a:chOff x="5197984" y="4393421"/>
            <a:chExt cx="7358944" cy="449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984" y="4393421"/>
              <a:ext cx="7358944" cy="44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4438" y="3347150"/>
            <a:ext cx="2220815" cy="2137490"/>
            <a:chOff x="3844438" y="3347150"/>
            <a:chExt cx="2220815" cy="2137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438" y="3347150"/>
              <a:ext cx="2220815" cy="2137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0783" y="3347150"/>
            <a:ext cx="2220815" cy="2137490"/>
            <a:chOff x="6640783" y="3347150"/>
            <a:chExt cx="2220815" cy="2137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0783" y="3347150"/>
              <a:ext cx="2220815" cy="2137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7128" y="3347150"/>
            <a:ext cx="2220815" cy="2137490"/>
            <a:chOff x="9437128" y="3347150"/>
            <a:chExt cx="2220815" cy="21374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128" y="3347150"/>
              <a:ext cx="2220815" cy="2137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8080" y="3336518"/>
            <a:ext cx="2131600" cy="2131600"/>
            <a:chOff x="12278080" y="3336518"/>
            <a:chExt cx="2131600" cy="21316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8080" y="3336518"/>
              <a:ext cx="2131600" cy="21316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3473" y="6503907"/>
            <a:ext cx="1884758" cy="5120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7141" y="5722287"/>
            <a:ext cx="1086141" cy="6238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25953" y="4138722"/>
            <a:ext cx="772031" cy="772031"/>
            <a:chOff x="4425953" y="4138722"/>
            <a:chExt cx="772031" cy="7720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5953" y="4138722"/>
              <a:ext cx="772031" cy="7720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0447" y="4105622"/>
            <a:ext cx="635512" cy="635512"/>
            <a:chOff x="7360447" y="4105622"/>
            <a:chExt cx="635512" cy="6355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0447" y="4105622"/>
              <a:ext cx="635512" cy="635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88537" y="4083001"/>
            <a:ext cx="602583" cy="602583"/>
            <a:chOff x="10188537" y="4083001"/>
            <a:chExt cx="602583" cy="60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8537" y="4083001"/>
              <a:ext cx="602583" cy="60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1591" y="4022170"/>
            <a:ext cx="724244" cy="724244"/>
            <a:chOff x="13001591" y="4022170"/>
            <a:chExt cx="724244" cy="7242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1591" y="4022170"/>
              <a:ext cx="724244" cy="7242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51134" y="6503907"/>
            <a:ext cx="1882463" cy="5120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34416" y="5722287"/>
            <a:ext cx="1944512" cy="6333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21637" y="6503907"/>
            <a:ext cx="1811120" cy="51204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86580" y="5722287"/>
            <a:ext cx="1424703" cy="62385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21430" y="6503962"/>
            <a:ext cx="1794396" cy="5114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89353" y="5722281"/>
            <a:ext cx="1143319" cy="6239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78545" y="1202240"/>
            <a:ext cx="5497030" cy="9051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280" y="74922"/>
            <a:ext cx="1237082" cy="542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317" y="2733715"/>
            <a:ext cx="10756549" cy="7099816"/>
            <a:chOff x="792317" y="2733715"/>
            <a:chExt cx="10756549" cy="7099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317" y="2733715"/>
              <a:ext cx="10756549" cy="7099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838" y="2801909"/>
            <a:ext cx="10644706" cy="6941869"/>
            <a:chOff x="836838" y="2801909"/>
            <a:chExt cx="10644706" cy="69418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838" y="2801909"/>
              <a:ext cx="10644706" cy="6941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4533" y="2609104"/>
            <a:ext cx="3878184" cy="7224426"/>
            <a:chOff x="13064533" y="2609104"/>
            <a:chExt cx="3878184" cy="7224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4533" y="2609104"/>
              <a:ext cx="3878184" cy="72244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19616" y="2684550"/>
            <a:ext cx="3739126" cy="7076676"/>
            <a:chOff x="13119616" y="2684550"/>
            <a:chExt cx="3739126" cy="70766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9616" y="2684550"/>
              <a:ext cx="3739126" cy="70766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60314" y="3471186"/>
            <a:ext cx="944016" cy="772585"/>
            <a:chOff x="2160314" y="3471186"/>
            <a:chExt cx="944016" cy="7725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0314" y="3471186"/>
              <a:ext cx="944016" cy="7725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08637" y="2748933"/>
            <a:ext cx="440369" cy="672827"/>
            <a:chOff x="14108637" y="2748933"/>
            <a:chExt cx="440369" cy="67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8637" y="2748933"/>
              <a:ext cx="440369" cy="67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78547" y="1202240"/>
            <a:ext cx="4512201" cy="8574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267653" cy="6057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7124" y="309629"/>
            <a:ext cx="308836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8545" y="1068907"/>
            <a:ext cx="6997325" cy="895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253" y="1990904"/>
            <a:ext cx="13439208" cy="8013128"/>
            <a:chOff x="2423253" y="1990904"/>
            <a:chExt cx="13439208" cy="80131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253" y="1990904"/>
              <a:ext cx="13439208" cy="8013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466" y="1969239"/>
            <a:ext cx="13242783" cy="7978777"/>
            <a:chOff x="2521466" y="1969239"/>
            <a:chExt cx="13242783" cy="7978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466" y="1969239"/>
              <a:ext cx="13242783" cy="7978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17124" y="309629"/>
            <a:ext cx="308836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280" y="74922"/>
            <a:ext cx="1237082" cy="5426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8545" y="1068907"/>
            <a:ext cx="6997325" cy="895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45724" y="6645646"/>
            <a:ext cx="2966554" cy="3302370"/>
            <a:chOff x="13345724" y="6645646"/>
            <a:chExt cx="2966554" cy="3302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45724" y="6645646"/>
              <a:ext cx="2966554" cy="3302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50" y="2045068"/>
            <a:ext cx="13334119" cy="7889164"/>
            <a:chOff x="2512350" y="2045068"/>
            <a:chExt cx="13334119" cy="7889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2350" y="2045068"/>
              <a:ext cx="13334119" cy="7889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17124" y="309629"/>
            <a:ext cx="308836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280" y="74922"/>
            <a:ext cx="1237082" cy="5426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8545" y="1068907"/>
            <a:ext cx="6997325" cy="895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74905" y="6826853"/>
            <a:ext cx="2966554" cy="3302370"/>
            <a:chOff x="13074905" y="6826853"/>
            <a:chExt cx="2966554" cy="3302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4905" y="6826853"/>
              <a:ext cx="2966554" cy="3302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17124" y="309629"/>
            <a:ext cx="308836" cy="297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604" y="74922"/>
            <a:ext cx="1182177" cy="6121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008" y="635184"/>
            <a:ext cx="16722746" cy="21429"/>
            <a:chOff x="791008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008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8994" y="2200224"/>
            <a:ext cx="13685821" cy="7698274"/>
            <a:chOff x="2318994" y="2200224"/>
            <a:chExt cx="13685821" cy="7698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8994" y="2200224"/>
              <a:ext cx="13685821" cy="76982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8545" y="1068907"/>
            <a:ext cx="5759239" cy="905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96662" y="-1227007"/>
            <a:ext cx="10415317" cy="12869330"/>
            <a:chOff x="-696662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96662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146" y="1267242"/>
            <a:ext cx="1711699" cy="1751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512" y="2773361"/>
            <a:ext cx="4658624" cy="34618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62" y="4200800"/>
            <a:ext cx="4128544" cy="35714"/>
            <a:chOff x="985762" y="4200800"/>
            <a:chExt cx="4128544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62" y="4200800"/>
              <a:ext cx="412854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7124" y="309629"/>
            <a:ext cx="308835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805" y="863486"/>
            <a:ext cx="2257541" cy="105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84127" y="2821288"/>
            <a:ext cx="1777429" cy="6755076"/>
            <a:chOff x="14284127" y="2821288"/>
            <a:chExt cx="1777429" cy="6755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4127" y="2821288"/>
              <a:ext cx="1777429" cy="6755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16636" y="1374035"/>
            <a:ext cx="8185636" cy="7943993"/>
            <a:chOff x="4516636" y="1374035"/>
            <a:chExt cx="8185636" cy="79439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6636" y="1374035"/>
              <a:ext cx="8185636" cy="7943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5184" y="3810606"/>
            <a:ext cx="2996216" cy="107143"/>
            <a:chOff x="11505184" y="3810606"/>
            <a:chExt cx="2996216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5184" y="3810606"/>
              <a:ext cx="2996216" cy="10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463" y="3665021"/>
            <a:ext cx="2711157" cy="9104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771" y="7779620"/>
            <a:ext cx="2643633" cy="908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41946" y="3701790"/>
            <a:ext cx="1958633" cy="107143"/>
            <a:chOff x="3741946" y="3701790"/>
            <a:chExt cx="1958633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1946" y="3701790"/>
              <a:ext cx="1958633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26160" y="1374035"/>
            <a:ext cx="8176112" cy="7943993"/>
            <a:chOff x="4526160" y="1374035"/>
            <a:chExt cx="8176112" cy="79439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6160" y="1374035"/>
              <a:ext cx="8176112" cy="794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84127" y="2821288"/>
            <a:ext cx="1804880" cy="6755076"/>
            <a:chOff x="14284127" y="2821288"/>
            <a:chExt cx="1804880" cy="67550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84127" y="2821288"/>
              <a:ext cx="1804880" cy="67550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27941" y="7895275"/>
            <a:ext cx="1958633" cy="107143"/>
            <a:chOff x="3327941" y="7895275"/>
            <a:chExt cx="1958633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7941" y="7895275"/>
              <a:ext cx="1958633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4127" y="2821288"/>
            <a:ext cx="1777429" cy="6755076"/>
            <a:chOff x="14284127" y="2821288"/>
            <a:chExt cx="1777429" cy="6755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4127" y="2821288"/>
              <a:ext cx="1777429" cy="6755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4127" y="2821288"/>
            <a:ext cx="1804880" cy="6755076"/>
            <a:chOff x="14284127" y="2821288"/>
            <a:chExt cx="1804880" cy="67550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4127" y="2821288"/>
              <a:ext cx="1804880" cy="6755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0587" y="1391483"/>
            <a:ext cx="6190921" cy="7943993"/>
            <a:chOff x="5700587" y="1391483"/>
            <a:chExt cx="6190921" cy="79439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0587" y="1391483"/>
              <a:ext cx="6190921" cy="7943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0587" y="1374035"/>
            <a:ext cx="6190921" cy="7943993"/>
            <a:chOff x="5700587" y="1374035"/>
            <a:chExt cx="6190921" cy="79439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0587" y="1374035"/>
              <a:ext cx="6190921" cy="7943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67954" y="2905078"/>
            <a:ext cx="2996216" cy="107143"/>
            <a:chOff x="3167954" y="2905078"/>
            <a:chExt cx="299621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7954" y="2905078"/>
              <a:ext cx="2996216" cy="1071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0282" y="2728811"/>
            <a:ext cx="2581786" cy="911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13601" y="8355372"/>
            <a:ext cx="2996216" cy="107143"/>
            <a:chOff x="3213601" y="8355372"/>
            <a:chExt cx="2996216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3601" y="8355372"/>
              <a:ext cx="2996216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9220" y="8105374"/>
            <a:ext cx="2515262" cy="12761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87857" y="5487141"/>
            <a:ext cx="2996216" cy="107143"/>
            <a:chOff x="11287857" y="5487141"/>
            <a:chExt cx="2996216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87857" y="5487141"/>
              <a:ext cx="2996216" cy="1071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805" y="863486"/>
            <a:ext cx="2257541" cy="10531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5429" y="309629"/>
            <a:ext cx="301750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4127" y="2821288"/>
            <a:ext cx="1777429" cy="6755076"/>
            <a:chOff x="14284127" y="2821288"/>
            <a:chExt cx="1777429" cy="6755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4127" y="2821288"/>
              <a:ext cx="1777429" cy="6755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4127" y="2821288"/>
            <a:ext cx="1804880" cy="6755076"/>
            <a:chOff x="14284127" y="2821288"/>
            <a:chExt cx="1804880" cy="67550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4127" y="2821288"/>
              <a:ext cx="1804880" cy="6755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7528" y="7716667"/>
            <a:ext cx="2996216" cy="107143"/>
            <a:chOff x="11557528" y="7716667"/>
            <a:chExt cx="2996216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7528" y="7716667"/>
              <a:ext cx="2996216" cy="10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926" y="4620688"/>
            <a:ext cx="3790849" cy="18263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74037" y="5092185"/>
            <a:ext cx="2996216" cy="107143"/>
            <a:chOff x="3374037" y="5092185"/>
            <a:chExt cx="2996216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2922" y="5045607"/>
              <a:ext cx="5992432" cy="2142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74037" y="5092185"/>
              <a:ext cx="2996216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805" y="863486"/>
            <a:ext cx="2257541" cy="10531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81832" y="1321690"/>
            <a:ext cx="5864769" cy="7943993"/>
            <a:chOff x="5681832" y="1321690"/>
            <a:chExt cx="5864769" cy="79439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1832" y="1321690"/>
              <a:ext cx="5864769" cy="7943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81832" y="1321690"/>
            <a:ext cx="5875643" cy="7996338"/>
            <a:chOff x="5681832" y="1321690"/>
            <a:chExt cx="5875643" cy="7996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1832" y="1321690"/>
              <a:ext cx="5875643" cy="7996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146" y="1267246"/>
            <a:ext cx="1702175" cy="1751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512" y="2773357"/>
            <a:ext cx="3818214" cy="1654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26" y="4196236"/>
            <a:ext cx="3363536" cy="35714"/>
            <a:chOff x="985726" y="4196236"/>
            <a:chExt cx="3363536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26" y="4196236"/>
              <a:ext cx="336353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9031" y="2068980"/>
            <a:ext cx="7408677" cy="7331597"/>
            <a:chOff x="5429031" y="2068980"/>
            <a:chExt cx="7408677" cy="7331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031" y="2068980"/>
              <a:ext cx="7408677" cy="7331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3250" y="3754827"/>
            <a:ext cx="2996216" cy="107143"/>
            <a:chOff x="3073250" y="3754827"/>
            <a:chExt cx="2996216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3250" y="3754827"/>
              <a:ext cx="2996216" cy="10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370" y="3585624"/>
            <a:ext cx="2316576" cy="545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805" y="863487"/>
            <a:ext cx="2365056" cy="6403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29031" y="2068980"/>
            <a:ext cx="7408677" cy="7331597"/>
            <a:chOff x="5429031" y="2068980"/>
            <a:chExt cx="7408677" cy="733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9031" y="2068980"/>
              <a:ext cx="7408677" cy="7331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6230" y="1688029"/>
            <a:ext cx="7138969" cy="7815940"/>
            <a:chOff x="5916230" y="1688029"/>
            <a:chExt cx="7138969" cy="7815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6230" y="1688029"/>
              <a:ext cx="7138969" cy="78159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486" y="2153239"/>
            <a:ext cx="2291767" cy="543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6230" y="1688029"/>
            <a:ext cx="7138969" cy="7815940"/>
            <a:chOff x="5916230" y="1688029"/>
            <a:chExt cx="7138969" cy="7815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6230" y="1688029"/>
              <a:ext cx="7138969" cy="7815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7467" y="2297763"/>
            <a:ext cx="2996216" cy="107143"/>
            <a:chOff x="3107467" y="2297763"/>
            <a:chExt cx="2996216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467" y="2297763"/>
              <a:ext cx="2996216" cy="10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805" y="863487"/>
            <a:ext cx="2365056" cy="6403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6574" y="1157650"/>
            <a:ext cx="6712565" cy="8615912"/>
            <a:chOff x="5786574" y="1157650"/>
            <a:chExt cx="6712565" cy="8615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6574" y="1157650"/>
              <a:ext cx="6712565" cy="86159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46" y="6072955"/>
            <a:ext cx="2339824" cy="543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805" y="863487"/>
            <a:ext cx="2374722" cy="6307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86574" y="1157650"/>
            <a:ext cx="6712565" cy="8615912"/>
            <a:chOff x="5786574" y="1157650"/>
            <a:chExt cx="6712565" cy="86159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6574" y="1157650"/>
              <a:ext cx="6712565" cy="86159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8827" y="6217474"/>
            <a:ext cx="2996216" cy="107143"/>
            <a:chOff x="3308827" y="6217474"/>
            <a:chExt cx="2996216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08827" y="6217474"/>
              <a:ext cx="2996216" cy="10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5993" y="2749640"/>
            <a:ext cx="2153491" cy="547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7341" y="2953210"/>
            <a:ext cx="2996216" cy="107143"/>
            <a:chOff x="10317341" y="2953210"/>
            <a:chExt cx="299621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17341" y="2953210"/>
              <a:ext cx="2996216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8314" y="1632385"/>
            <a:ext cx="3349087" cy="8391255"/>
            <a:chOff x="7468314" y="1632385"/>
            <a:chExt cx="3349087" cy="8391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8314" y="1632385"/>
              <a:ext cx="3349087" cy="83912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6645" y="3183117"/>
            <a:ext cx="2317215" cy="547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805" y="863487"/>
            <a:ext cx="2374722" cy="632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5969" y="1632385"/>
            <a:ext cx="3401431" cy="8391255"/>
            <a:chOff x="7415969" y="1632385"/>
            <a:chExt cx="3401431" cy="8391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5969" y="1632385"/>
              <a:ext cx="3401431" cy="8391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45890" y="3230354"/>
            <a:ext cx="2996216" cy="107143"/>
            <a:chOff x="4645890" y="3230354"/>
            <a:chExt cx="2996216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5890" y="3230354"/>
              <a:ext cx="2996216" cy="10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0239" y="6332277"/>
            <a:ext cx="2215262" cy="5477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99483" y="6379518"/>
            <a:ext cx="2996216" cy="107143"/>
            <a:chOff x="5399483" y="6379518"/>
            <a:chExt cx="2996216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9483" y="6379518"/>
              <a:ext cx="2996216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2023244" cy="612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5786" y="1405415"/>
            <a:ext cx="7598025" cy="7667825"/>
            <a:chOff x="5185786" y="1405415"/>
            <a:chExt cx="7598025" cy="76678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5786" y="1405415"/>
              <a:ext cx="7598025" cy="7667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1373" y="4116841"/>
            <a:ext cx="3688826" cy="131910"/>
            <a:chOff x="3341373" y="4116841"/>
            <a:chExt cx="3688826" cy="1319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1373" y="4116841"/>
              <a:ext cx="3688826" cy="1319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197" y="3939165"/>
            <a:ext cx="2323681" cy="5442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805" y="863487"/>
            <a:ext cx="2536389" cy="630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5786" y="1374035"/>
            <a:ext cx="7598025" cy="7699205"/>
            <a:chOff x="5185786" y="1374035"/>
            <a:chExt cx="7598025" cy="76992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5786" y="1374035"/>
              <a:ext cx="7598025" cy="7699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30442" y="0"/>
            <a:ext cx="10255272" cy="10285714"/>
            <a:chOff x="8030442" y="0"/>
            <a:chExt cx="1025527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0442" y="0"/>
              <a:ext cx="1025527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036" y="2773361"/>
            <a:ext cx="4753862" cy="16735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735" y="4196038"/>
            <a:ext cx="4109550" cy="35714"/>
            <a:chOff x="985735" y="4196038"/>
            <a:chExt cx="4109550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35" y="4196038"/>
              <a:ext cx="410955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732234" cy="547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89801" y="2476627"/>
            <a:ext cx="9742140" cy="1502259"/>
            <a:chOff x="4289801" y="2476627"/>
            <a:chExt cx="9742140" cy="1502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01" y="2476627"/>
              <a:ext cx="9742140" cy="15022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6043" y="2768299"/>
            <a:ext cx="6860634" cy="1036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3774" y="4309000"/>
            <a:ext cx="9742140" cy="1521767"/>
            <a:chOff x="4253774" y="4309000"/>
            <a:chExt cx="9742140" cy="1521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3774" y="4309000"/>
              <a:ext cx="9742140" cy="1521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70910" y="6131298"/>
            <a:ext cx="9742140" cy="1629695"/>
            <a:chOff x="4270910" y="6131298"/>
            <a:chExt cx="9742140" cy="1629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0910" y="6131298"/>
              <a:ext cx="9742140" cy="16296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4319" y="4531089"/>
            <a:ext cx="7401519" cy="972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8909" y="6473359"/>
            <a:ext cx="7226110" cy="10369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429" y="309629"/>
            <a:ext cx="301855" cy="3094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50275" y="2740675"/>
            <a:ext cx="853539" cy="8457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3536" y="6531122"/>
            <a:ext cx="837159" cy="8457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50275" y="4664305"/>
            <a:ext cx="859559" cy="845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2179752"/>
            <a:ext cx="16722746" cy="7257143"/>
            <a:chOff x="781484" y="2179752"/>
            <a:chExt cx="16722746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2179752"/>
              <a:ext cx="16722746" cy="7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56081" y="8822711"/>
            <a:ext cx="3562750" cy="3093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0323" y="3201721"/>
            <a:ext cx="14935550" cy="51837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8890" y="2371055"/>
            <a:ext cx="5778974" cy="7786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5429" y="309629"/>
            <a:ext cx="311378" cy="3094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8756"/>
            <a:ext cx="16722746" cy="14286"/>
            <a:chOff x="781484" y="638756"/>
            <a:chExt cx="1672274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8756"/>
              <a:ext cx="1672274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200" y="74922"/>
            <a:ext cx="1732234" cy="5477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7735" y="1126050"/>
            <a:ext cx="3288735" cy="9117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96883" y="7680433"/>
            <a:ext cx="1215708" cy="93162"/>
            <a:chOff x="6896883" y="7680433"/>
            <a:chExt cx="1215708" cy="93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6883" y="7680433"/>
              <a:ext cx="1215708" cy="93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2932" y="7727014"/>
            <a:ext cx="1215708" cy="93162"/>
            <a:chOff x="8912932" y="7727014"/>
            <a:chExt cx="1215708" cy="93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2932" y="7727014"/>
              <a:ext cx="1215708" cy="93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1657" y="7680433"/>
            <a:ext cx="1215708" cy="93162"/>
            <a:chOff x="10831657" y="7680433"/>
            <a:chExt cx="1215708" cy="931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1657" y="7680433"/>
              <a:ext cx="1215708" cy="93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9322" y="8055510"/>
            <a:ext cx="10898312" cy="1792109"/>
            <a:chOff x="3369322" y="8055510"/>
            <a:chExt cx="10898312" cy="1792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9322" y="8055510"/>
              <a:ext cx="10898312" cy="17921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8747" y="8164144"/>
            <a:ext cx="10862957" cy="1568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9322" y="1985652"/>
            <a:ext cx="10898312" cy="4274839"/>
            <a:chOff x="3369322" y="1985652"/>
            <a:chExt cx="10898312" cy="42748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9322" y="1985652"/>
              <a:ext cx="10898312" cy="4274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9169" y="810110"/>
            <a:ext cx="2446187" cy="2446187"/>
            <a:chOff x="12759169" y="810110"/>
            <a:chExt cx="2446187" cy="24461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9169" y="810110"/>
              <a:ext cx="2446187" cy="24461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89535" y="2721325"/>
            <a:ext cx="2304211" cy="869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920" y="3710054"/>
            <a:ext cx="11278267" cy="163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25429" y="309629"/>
            <a:ext cx="311378" cy="3094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200" y="74922"/>
            <a:ext cx="1732234" cy="5477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94916" y="1420432"/>
            <a:ext cx="1336642" cy="1377742"/>
            <a:chOff x="13294916" y="1420432"/>
            <a:chExt cx="1336642" cy="13777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94916" y="1420432"/>
              <a:ext cx="1336642" cy="1377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0340" y="0"/>
            <a:ext cx="10345374" cy="10285714"/>
            <a:chOff x="7940340" y="0"/>
            <a:chExt cx="1034537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340" y="0"/>
              <a:ext cx="1034537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9271" y="-1319592"/>
            <a:ext cx="10520535" cy="13030116"/>
            <a:chOff x="-749271" y="-1319592"/>
            <a:chExt cx="10520535" cy="1303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749271" y="-1319592"/>
              <a:ext cx="10520535" cy="13030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7056" y="-1227007"/>
            <a:ext cx="10415317" cy="12869330"/>
            <a:chOff x="-777056" y="-1227007"/>
            <a:chExt cx="10415317" cy="12869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777056" y="-1227007"/>
              <a:ext cx="10415317" cy="128693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146" y="1267242"/>
            <a:ext cx="1721223" cy="1751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988" y="2773361"/>
            <a:ext cx="2223119" cy="165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2026" y="4165965"/>
            <a:ext cx="1639407" cy="35714"/>
            <a:chOff x="932026" y="4165965"/>
            <a:chExt cx="1639407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026" y="4165965"/>
              <a:ext cx="1639407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29" y="4708983"/>
            <a:ext cx="2871021" cy="897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1360667"/>
            <a:ext cx="1174573" cy="465316"/>
            <a:chOff x="781484" y="1360667"/>
            <a:chExt cx="1174573" cy="4653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1360667"/>
              <a:ext cx="1174573" cy="4653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8808" y="1284837"/>
            <a:ext cx="9508437" cy="8336220"/>
            <a:chOff x="6878808" y="1284837"/>
            <a:chExt cx="9508437" cy="8336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8808" y="1284837"/>
              <a:ext cx="9508437" cy="8336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8631" y="1236511"/>
            <a:ext cx="3066999" cy="8451121"/>
            <a:chOff x="2338631" y="1236511"/>
            <a:chExt cx="3066999" cy="8451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8631" y="1236511"/>
              <a:ext cx="3066999" cy="8451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00" y="74922"/>
            <a:ext cx="1181862" cy="6141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5429" y="309629"/>
            <a:ext cx="311274" cy="297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484" y="635184"/>
            <a:ext cx="16722746" cy="21429"/>
            <a:chOff x="781484" y="635184"/>
            <a:chExt cx="1672274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84" y="635184"/>
              <a:ext cx="16722746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484" y="3241187"/>
            <a:ext cx="1710255" cy="677531"/>
            <a:chOff x="781484" y="3241187"/>
            <a:chExt cx="1710255" cy="6775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84" y="3241187"/>
              <a:ext cx="1710255" cy="6775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5404" y="1419574"/>
            <a:ext cx="3881354" cy="4320757"/>
            <a:chOff x="3045404" y="1419574"/>
            <a:chExt cx="3881354" cy="43207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5404" y="1419574"/>
              <a:ext cx="3881354" cy="4320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3946" y="2716008"/>
            <a:ext cx="6911006" cy="1304090"/>
            <a:chOff x="9433946" y="2716008"/>
            <a:chExt cx="6911006" cy="13040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3946" y="2716008"/>
              <a:ext cx="6911006" cy="13040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89427" y="3045912"/>
            <a:ext cx="2896051" cy="6842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9030" y="4915830"/>
            <a:ext cx="9463280" cy="37063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768" y="683462"/>
            <a:ext cx="4016646" cy="6987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45404" y="6272637"/>
            <a:ext cx="4262023" cy="3045453"/>
            <a:chOff x="3045404" y="6272637"/>
            <a:chExt cx="4262023" cy="30454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5404" y="6272637"/>
              <a:ext cx="4262023" cy="30454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0538" y="7623934"/>
            <a:ext cx="2033689" cy="581259"/>
            <a:chOff x="620538" y="7623934"/>
            <a:chExt cx="2033689" cy="5812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538" y="7623934"/>
              <a:ext cx="2033689" cy="581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2023-02-21T08:01:09Z</dcterms:created>
  <dcterms:modified xsi:type="dcterms:W3CDTF">2023-02-21T08:01:09Z</dcterms:modified>
</cp:coreProperties>
</file>